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" y="7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2518B4-7D0D-40EC-A592-A26A34BE5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CDE01C1-E38B-4C36-AF34-F60D3F2B6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4EAC3A-BB61-41B0-BA8D-6F5181642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60A4D28-030F-477E-99FB-2AABD1A13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B33381-0055-434C-A5A6-319EBBF4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354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C1E1F9-2595-4F42-BDF2-F4A0E9058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07268A-943D-4BBC-8CC8-AF24CDB63D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B308B40-07AA-4977-94F9-1788CDE84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64F077-D7B2-436B-A4DA-4A758AE10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592B7-23C2-450B-89B9-EB18C95CE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2607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9AB7FA7-3699-4C3A-899B-C78E2D4D7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D823E6-D38A-436B-93C7-9680538C87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A11FD4-F7A7-42DC-AB6F-05B53621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A08402-BFC6-4705-956E-81B0A4C4C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83ACE9-8C82-4FC8-8EE6-C7C887746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554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468E25-7B3A-447D-94EB-4E36D154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F7F8F8-488A-4B9B-934C-D782D53C4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F571ED-1F85-447D-9BB2-FB09B8C4F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3B9F71-B9AC-4D53-BCAD-0E16D381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393DDF-5490-4506-978F-6126A954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36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1DCAEC-BA7E-4C99-A871-90E470642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BC9485-B94E-4960-8F96-CF04D5153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723F4-FBD1-4516-9A96-6FE5D8D8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E7935E-2578-4411-B55F-88B26051A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AD9563-A045-467C-B552-82CAAB93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0800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BE3D1D-DD20-4286-BEAA-B53062AFE3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BF9D81A-2C21-4378-9A77-46F8300895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3A27A63-32D3-4DF9-8F53-CA855B504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2612B1-DE7B-4A1C-869F-5932A6E69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CB992D-E701-4FA3-9193-E1CC22736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FE9E85-D8AA-459A-9B35-2E0D199EA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53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C3359B-49D4-4C05-AFF9-0531B97C6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DE81C5-D7B7-41F1-B9E0-58D855178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A30DF7-26B8-45AE-A2E5-4D90E463FD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F80726D-848C-4095-B0C0-E09F58E728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874012-BA93-45C1-B8A5-8D890CFF29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E29EBD1-1228-4518-9C75-14093A72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111BB97-903D-4F0E-BC39-3A0700248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D17EF0-3688-4D18-A08D-10B89E21D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883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C0AE09-19F7-4E27-8D5A-3C153AE95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1AC09A2-B78D-4709-B25A-06A60B766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C346381-7D22-4A98-8211-3FF42D776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900E309-877C-4682-80C5-3282000B4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011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B0A1CC7-DE86-4CB5-AA9C-2753EBAEA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52FFAE8-DF66-4B2A-B9B7-0838C3CA8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D619588-3A57-44E6-B282-630DBA1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9136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89BE77-1ED2-417D-BFD5-FF5BA119B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8B79312-0D62-4FEB-80E6-736FF8FCD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68413A-AD47-400E-BD8B-FF461ADF2C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1C7B56-D07B-4120-9442-33432FD1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C107C6-77DD-4F78-8D7B-9337F06B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20A8883-C2B2-4CFC-8307-2A4BCE828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195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4808A-244B-48BA-80E0-3BC5F1C5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7B91E53-B0D7-4B65-8B5F-E0EA8C99A9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FBBC331-ACC2-4DD3-A145-814249884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41578F-11D4-4C39-A90E-715DC1DF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A411BB2-E4E2-4E67-8947-0F397390F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F1ED737-B9B7-448E-BC85-09CF8B455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2039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8B6DCF2F-74EE-45D7-90D2-6D9582D39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89B2515-9687-40EB-B932-FED908DCF6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8D9F-4B5E-45F8-A88A-F7C27DEDC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992C0-16AD-4027-B00F-AD88CB07965C}" type="datetimeFigureOut">
              <a:rPr kumimoji="1" lang="ja-JP" altLang="en-US" smtClean="0"/>
              <a:t>2024/6/11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D2E1674-AA7B-4C8F-A67B-D121052292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AE6470-05E9-42C8-AADA-8D032F24FA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396C1-ADAB-4B95-AC11-E0792D4EF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498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DD2F8D0-F0B1-4939-B828-305C59B3D12B}"/>
              </a:ext>
            </a:extLst>
          </p:cNvPr>
          <p:cNvSpPr txBox="1"/>
          <p:nvPr/>
        </p:nvSpPr>
        <p:spPr>
          <a:xfrm>
            <a:off x="1224313" y="1958122"/>
            <a:ext cx="9743373" cy="120032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筆頭発表者：演題発表に関連し、開示すべき</a:t>
            </a:r>
            <a:r>
              <a:rPr kumimoji="1" lang="en-US" altLang="ja-JP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COI</a:t>
            </a:r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関係にある企業などはありません。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7BF8ED-5EF3-3842-F2B7-C9DADCDFEC43}"/>
              </a:ext>
            </a:extLst>
          </p:cNvPr>
          <p:cNvSpPr txBox="1"/>
          <p:nvPr/>
        </p:nvSpPr>
        <p:spPr>
          <a:xfrm>
            <a:off x="527221" y="1034792"/>
            <a:ext cx="52950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ポスターの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末尾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に以下の様に開示する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2E1469C-F283-1EE4-E3CB-C0BB59AB7FD8}"/>
              </a:ext>
            </a:extLst>
          </p:cNvPr>
          <p:cNvSpPr txBox="1"/>
          <p:nvPr/>
        </p:nvSpPr>
        <p:spPr>
          <a:xfrm>
            <a:off x="0" y="46166"/>
            <a:ext cx="4083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ポスター</a:t>
            </a:r>
            <a:r>
              <a:rPr kumimoji="1" lang="ja-JP" altLang="en-US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発表</a:t>
            </a:r>
            <a:r>
              <a:rPr kumimoji="1"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におけるＣＯＩ状態の開示</a:t>
            </a:r>
            <a:endParaRPr kumimoji="1" lang="en-US" altLang="ja-JP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78DD005-80D4-875B-8E95-CE443B3BB7BA}"/>
              </a:ext>
            </a:extLst>
          </p:cNvPr>
          <p:cNvSpPr txBox="1"/>
          <p:nvPr/>
        </p:nvSpPr>
        <p:spPr>
          <a:xfrm>
            <a:off x="527221" y="573127"/>
            <a:ext cx="48045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申告すべき</a:t>
            </a:r>
            <a:r>
              <a:rPr kumimoji="1" lang="ja-JP" altLang="en-US" sz="24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ＣＯＩ状態が「</a:t>
            </a:r>
            <a:r>
              <a:rPr kumimoji="1" lang="ja-JP" altLang="en-US" sz="2400" b="1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ない」</a:t>
            </a:r>
            <a:r>
              <a:rPr kumimoji="1"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場合</a:t>
            </a:r>
          </a:p>
        </p:txBody>
      </p:sp>
    </p:spTree>
    <p:extLst>
      <p:ext uri="{BB962C8B-B14F-4D97-AF65-F5344CB8AC3E}">
        <p14:creationId xmlns:p14="http://schemas.microsoft.com/office/powerpoint/2010/main" val="214893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49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yur-komatsu</dc:creator>
  <cp:lastModifiedBy>潤 森山</cp:lastModifiedBy>
  <cp:revision>9</cp:revision>
  <dcterms:created xsi:type="dcterms:W3CDTF">2022-09-06T07:44:49Z</dcterms:created>
  <dcterms:modified xsi:type="dcterms:W3CDTF">2024-06-11T07:36:35Z</dcterms:modified>
</cp:coreProperties>
</file>